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8F6CF-FCFB-48C2-B98C-A1F83981538B}" v="24" dt="2025-03-05T13:27:3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Mercedes Arias" userId="c115f1e4-eff0-469f-8997-6173616a5449" providerId="ADAL" clId="{AFD8F6CF-FCFB-48C2-B98C-A1F83981538B}"/>
    <pc:docChg chg="addSld delSld modSld modMainMaster">
      <pc:chgData name="Natasha Mercedes Arias" userId="c115f1e4-eff0-469f-8997-6173616a5449" providerId="ADAL" clId="{AFD8F6CF-FCFB-48C2-B98C-A1F83981538B}" dt="2025-03-05T13:27:35.220" v="30"/>
      <pc:docMkLst>
        <pc:docMk/>
      </pc:docMkLst>
      <pc:sldChg chg="setBg">
        <pc:chgData name="Natasha Mercedes Arias" userId="c115f1e4-eff0-469f-8997-6173616a5449" providerId="ADAL" clId="{AFD8F6CF-FCFB-48C2-B98C-A1F83981538B}" dt="2025-03-05T13:27:18.801" v="26"/>
        <pc:sldMkLst>
          <pc:docMk/>
          <pc:sldMk cId="1130189971" sldId="256"/>
        </pc:sldMkLst>
      </pc:sldChg>
      <pc:sldChg chg="modSp mod setBg">
        <pc:chgData name="Natasha Mercedes Arias" userId="c115f1e4-eff0-469f-8997-6173616a5449" providerId="ADAL" clId="{AFD8F6CF-FCFB-48C2-B98C-A1F83981538B}" dt="2025-03-05T13:27:27.268" v="28"/>
        <pc:sldMkLst>
          <pc:docMk/>
          <pc:sldMk cId="733533516" sldId="257"/>
        </pc:sldMkLst>
        <pc:spChg chg="mod">
          <ac:chgData name="Natasha Mercedes Arias" userId="c115f1e4-eff0-469f-8997-6173616a5449" providerId="ADAL" clId="{AFD8F6CF-FCFB-48C2-B98C-A1F83981538B}" dt="2025-03-04T19:57:10.070" v="10" actId="14100"/>
          <ac:spMkLst>
            <pc:docMk/>
            <pc:sldMk cId="733533516" sldId="257"/>
            <ac:spMk id="4" creationId="{DC7F5044-F765-8C66-CD4A-FF240C708415}"/>
          </ac:spMkLst>
        </pc:spChg>
        <pc:spChg chg="mod">
          <ac:chgData name="Natasha Mercedes Arias" userId="c115f1e4-eff0-469f-8997-6173616a5449" providerId="ADAL" clId="{AFD8F6CF-FCFB-48C2-B98C-A1F83981538B}" dt="2025-03-04T19:57:18.337" v="12" actId="14100"/>
          <ac:spMkLst>
            <pc:docMk/>
            <pc:sldMk cId="733533516" sldId="257"/>
            <ac:spMk id="5" creationId="{2AF61592-7C15-C34C-FE79-AAC886FF7A6E}"/>
          </ac:spMkLst>
        </pc:spChg>
      </pc:sldChg>
      <pc:sldChg chg="setBg">
        <pc:chgData name="Natasha Mercedes Arias" userId="c115f1e4-eff0-469f-8997-6173616a5449" providerId="ADAL" clId="{AFD8F6CF-FCFB-48C2-B98C-A1F83981538B}" dt="2025-03-05T13:27:35.220" v="30"/>
        <pc:sldMkLst>
          <pc:docMk/>
          <pc:sldMk cId="2219706656" sldId="259"/>
        </pc:sldMkLst>
      </pc:sldChg>
      <pc:sldChg chg="del">
        <pc:chgData name="Natasha Mercedes Arias" userId="c115f1e4-eff0-469f-8997-6173616a5449" providerId="ADAL" clId="{AFD8F6CF-FCFB-48C2-B98C-A1F83981538B}" dt="2025-03-05T12:13:41.944" v="18" actId="2696"/>
        <pc:sldMkLst>
          <pc:docMk/>
          <pc:sldMk cId="1510352108" sldId="260"/>
        </pc:sldMkLst>
      </pc:sldChg>
      <pc:sldChg chg="new">
        <pc:chgData name="Natasha Mercedes Arias" userId="c115f1e4-eff0-469f-8997-6173616a5449" providerId="ADAL" clId="{AFD8F6CF-FCFB-48C2-B98C-A1F83981538B}" dt="2025-03-05T12:12:57.749" v="15" actId="680"/>
        <pc:sldMkLst>
          <pc:docMk/>
          <pc:sldMk cId="1089882804" sldId="262"/>
        </pc:sldMkLst>
      </pc:sldChg>
      <pc:sldChg chg="new del">
        <pc:chgData name="Natasha Mercedes Arias" userId="c115f1e4-eff0-469f-8997-6173616a5449" providerId="ADAL" clId="{AFD8F6CF-FCFB-48C2-B98C-A1F83981538B}" dt="2025-03-05T12:13:33.840" v="17" actId="2696"/>
        <pc:sldMkLst>
          <pc:docMk/>
          <pc:sldMk cId="98942286" sldId="263"/>
        </pc:sldMkLst>
      </pc:sldChg>
      <pc:sldMasterChg chg="setBg modSldLayout">
        <pc:chgData name="Natasha Mercedes Arias" userId="c115f1e4-eff0-469f-8997-6173616a5449" providerId="ADAL" clId="{AFD8F6CF-FCFB-48C2-B98C-A1F83981538B}" dt="2025-03-05T13:27:05.878" v="24"/>
        <pc:sldMasterMkLst>
          <pc:docMk/>
          <pc:sldMasterMk cId="3136376269" sldId="2147483660"/>
        </pc:sldMasterMkLst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999710096" sldId="2147483661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3655278617" sldId="2147483662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2587025130" sldId="2147483663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1606648545" sldId="2147483664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397054112" sldId="2147483665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184978234" sldId="2147483666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2639771051" sldId="2147483667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4055316881" sldId="2147483668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116769969" sldId="2147483669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2821639540" sldId="2147483670"/>
          </pc:sldLayoutMkLst>
        </pc:sldLayoutChg>
        <pc:sldLayoutChg chg="setBg">
          <pc:chgData name="Natasha Mercedes Arias" userId="c115f1e4-eff0-469f-8997-6173616a5449" providerId="ADAL" clId="{AFD8F6CF-FCFB-48C2-B98C-A1F83981538B}" dt="2025-03-05T13:27:05.878" v="24"/>
          <pc:sldLayoutMkLst>
            <pc:docMk/>
            <pc:sldMasterMk cId="3136376269" sldId="2147483660"/>
            <pc:sldLayoutMk cId="366060312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45BE-59BD-49BF-A3B2-90E3702D96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0FE2-71A0-41FA-926C-6ABBFE20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18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7F5044-F765-8C66-CD4A-FF240C708415}"/>
              </a:ext>
            </a:extLst>
          </p:cNvPr>
          <p:cNvSpPr txBox="1">
            <a:spLocks/>
          </p:cNvSpPr>
          <p:nvPr/>
        </p:nvSpPr>
        <p:spPr>
          <a:xfrm>
            <a:off x="619712" y="2279072"/>
            <a:ext cx="9916662" cy="2299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4000" b="1" dirty="0">
                <a:solidFill>
                  <a:schemeClr val="accent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Título de la ponencia</a:t>
            </a:r>
            <a:endParaRPr lang="es-ES" sz="4000" b="1" dirty="0">
              <a:solidFill>
                <a:schemeClr val="accent1"/>
              </a:solidFill>
              <a:latin typeface="Century Gothic" panose="020B0502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AF61592-7C15-C34C-FE79-AAC886FF7A6E}"/>
              </a:ext>
            </a:extLst>
          </p:cNvPr>
          <p:cNvSpPr txBox="1">
            <a:spLocks/>
          </p:cNvSpPr>
          <p:nvPr/>
        </p:nvSpPr>
        <p:spPr>
          <a:xfrm>
            <a:off x="612935" y="4849090"/>
            <a:ext cx="10970909" cy="136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D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Autor/a 1</a:t>
            </a:r>
          </a:p>
          <a:p>
            <a:r>
              <a:rPr lang="es-D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Autor/a 2</a:t>
            </a:r>
          </a:p>
          <a:p>
            <a:r>
              <a:rPr lang="es-D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Autor/a 3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245A-6947-F01C-2BC5-7DBA17D9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29E9-65FA-237C-E65D-C8A88C6E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4FC3-81AB-79BA-C987-85817153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E9C6F-8967-217C-50AD-52BAC785A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92A85-3009-DB22-B939-4115D163F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77933-0B70-BA0F-8C6D-8CF3B95C0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D91D4-9D0E-77B7-259E-9EE7EEBB9F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greso Ideice">
      <a:dk1>
        <a:srgbClr val="000000"/>
      </a:dk1>
      <a:lt1>
        <a:srgbClr val="FFFFFF"/>
      </a:lt1>
      <a:dk2>
        <a:srgbClr val="E6E7E8"/>
      </a:dk2>
      <a:lt2>
        <a:srgbClr val="FFFFFF"/>
      </a:lt2>
      <a:accent1>
        <a:srgbClr val="057DC1"/>
      </a:accent1>
      <a:accent2>
        <a:srgbClr val="F59B22"/>
      </a:accent2>
      <a:accent3>
        <a:srgbClr val="E31B23"/>
      </a:accent3>
      <a:accent4>
        <a:srgbClr val="A1B0AB"/>
      </a:accent4>
      <a:accent5>
        <a:srgbClr val="54B948"/>
      </a:accent5>
      <a:accent6>
        <a:srgbClr val="007DC3"/>
      </a:accent6>
      <a:hlink>
        <a:srgbClr val="004A61"/>
      </a:hlink>
      <a:folHlink>
        <a:srgbClr val="F59B22"/>
      </a:folHlink>
    </a:clrScheme>
    <a:fontScheme name="Congreso Ide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16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Mercedes Arias</dc:creator>
  <cp:lastModifiedBy>Natasha Mercedes Arias</cp:lastModifiedBy>
  <cp:revision>2</cp:revision>
  <dcterms:created xsi:type="dcterms:W3CDTF">2023-10-19T14:27:01Z</dcterms:created>
  <dcterms:modified xsi:type="dcterms:W3CDTF">2025-03-05T13:27:37Z</dcterms:modified>
</cp:coreProperties>
</file>